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56" r:id="rId2"/>
    <p:sldId id="260" r:id="rId3"/>
    <p:sldId id="291" r:id="rId4"/>
    <p:sldId id="294" r:id="rId5"/>
    <p:sldId id="287" r:id="rId6"/>
  </p:sldIdLst>
  <p:sldSz cx="12192000" cy="6858000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4A"/>
    <a:srgbClr val="F6F3F0"/>
    <a:srgbClr val="CE8D32"/>
    <a:srgbClr val="3F6F3F"/>
    <a:srgbClr val="C4832E"/>
    <a:srgbClr val="DA854E"/>
    <a:srgbClr val="587B42"/>
    <a:srgbClr val="C5AC84"/>
    <a:srgbClr val="C886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5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627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5D9691E2-1DB3-4CBF-AA7C-A71033E28B35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627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90BA2A69-6856-43A6-AC36-487EB11C6E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775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719298-71DA-958A-79AB-8DE12F264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740871-F040-65D5-836D-6052F240F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E78B8D-05CD-69CB-8C54-3FA48E0A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E1C23A-476F-E3D7-F0EB-26D752C2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A0704B-5622-B453-1984-DB14A64D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68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D02F7-EB40-95F9-AD5C-45D689DD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2D2E8A-C08C-82D7-8360-B5BC245A2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225B02-2DC0-078E-9CD7-8E817CE01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7CCB0E-D34B-1646-D9E9-376A0961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B2A9DF-3D60-5D7A-B5F3-D95BAE2D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59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66B677D-0764-1638-BB4B-4F676997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211994-052B-4B5A-C9CD-7BB0DDC7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F4EF9-17D1-0B69-32C1-B748B913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C69E14-19F1-2353-A05B-3829E5B3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B993C1-80F7-7C8D-CFC5-6331039D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00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0D511-79CE-DCF3-6A37-0746D321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C92DA6-7F24-4B2C-8893-3C548228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C72FF1-E44E-BAD6-8D1F-996FF237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D4BEDD-FFFA-F8A6-11CB-3D8BA064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8BA94A-4E23-46F5-329C-DECC55FC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49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C6E0B-C917-DBAA-CCA6-DE8E37AA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8EBEA2-23F6-9E2F-AF67-3ED901E5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D56229-9400-5448-6B14-4620BA74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B2AB39-847D-8A89-9153-32C7AB46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079642-2374-1554-1196-76B8F1D2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2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C9EC62-DAFD-72EE-844B-A09C5B53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63ECA9-3014-BB36-F612-644851851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15E1F69-18A4-3C3A-8288-DFA90F6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3268956-5DFC-29D3-C9D3-127E35FD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D6883D-A6C3-CC96-4BDB-935D7C86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4632F6-6404-9749-D37F-CD23EBA2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36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F6B1DE-3C02-BB30-BEA6-2679456C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1F2A21-2CF3-D20F-7D9F-7C5BCC7C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B7142F-CBCC-5FBA-3D56-D51E5CDE5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2626B6C-2C83-E8A7-84FA-002FD1AA9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122819F-5D13-4E38-BA41-10B90B6CA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6F53591-7545-C4CA-A536-2C11FB92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7F3907-D369-75DC-66FB-3C50B722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17D0AD9-6BCB-4227-F526-5A90F4BB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26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8D282D-487A-D953-3A91-1E165526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29C7BA2-F1AD-D3FF-45A6-AF58B592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CB71AB0-8F3C-BAB8-7F09-581F60F9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E8FA4FF-CE3E-56DC-730B-F1288B3A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29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72F9472-CC49-AEFD-5196-D1D2ED9A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AF233FB-C6AF-781A-E8D3-04F825D8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63DD39-4D1C-9729-E4E5-6690374A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65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46BC64-A559-3705-1D6D-DE601F78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BC2EAC-E9F8-EB3F-4A88-5CA61197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900B9C-407F-BBCB-791C-D241D6522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BCED049-367E-728A-AC33-999EB988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84BBA2-8E1C-1984-3262-F2376AC3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3BD95F-6603-1668-7C70-8C7C6E0D6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8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A6E30-5EA3-93DA-53FF-8CAEA727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CB969F6-DFE4-BFEA-3084-B9597245E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59C340-98E8-32FB-1EE2-EC0E2A994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104A73-0EE2-F689-106F-9BC20D48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23F4353-477B-5211-3BE1-57458376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96CE20D-46D4-1790-961F-B7B56BB6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6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C3D8323-4CCD-43F1-EA5E-BA66681E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A82A45-5375-9C57-0A03-DCED3A85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293016-2138-96BF-5E41-B8ACF104E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6F63ED-734D-4956-1CE0-D1649A02B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11C7D6-BFDB-038C-DC7F-CC550D682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16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4E2798-AE2E-1DAE-4109-9D736E542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621" y="4107800"/>
            <a:ext cx="2396207" cy="1020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課程行事曆</a:t>
            </a:r>
            <a:b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可以將感興趣的課程直接加到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自己的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行事曆中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34A390-5FBA-1808-E92F-54AD5E3F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735" y="2320883"/>
            <a:ext cx="1745989" cy="17459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9248630-DA99-588B-9D22-CB15ABA6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各類家庭教育課程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8CCA786-2573-1C2C-1D12-B10105C33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80" y="0"/>
            <a:ext cx="4848820" cy="685800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DD7894BA-DB59-0251-EC44-5A24ED76EE58}"/>
              </a:ext>
            </a:extLst>
          </p:cNvPr>
          <p:cNvSpPr txBox="1">
            <a:spLocks/>
          </p:cNvSpPr>
          <p:nvPr/>
        </p:nvSpPr>
        <p:spPr>
          <a:xfrm>
            <a:off x="596796" y="726508"/>
            <a:ext cx="6535523" cy="2346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家庭教育中心辦理各類親職教育、家人關係經營、親子共學等課程，參與課程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全額免費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，歡迎透過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粉絲專頁、課程行事曆、官方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等管道掌握最新課程資訊。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6124910-7233-1C05-B5DF-637B85B6E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53900"/>
            <a:ext cx="3380780" cy="47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A9C36D-64FE-78C7-7B40-45AB1DECF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EEAF10C-3ADF-9CCD-89AC-C5095B629359}"/>
              </a:ext>
            </a:extLst>
          </p:cNvPr>
          <p:cNvSpPr/>
          <p:nvPr/>
        </p:nvSpPr>
        <p:spPr>
          <a:xfrm>
            <a:off x="6421712" y="0"/>
            <a:ext cx="5715000" cy="6781800"/>
          </a:xfrm>
          <a:prstGeom prst="rect">
            <a:avLst/>
          </a:prstGeom>
          <a:solidFill>
            <a:srgbClr val="F6F3F0"/>
          </a:solidFill>
          <a:ln>
            <a:solidFill>
              <a:srgbClr val="F6F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EA8931-EE91-86B5-83FD-63D74444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65" y="0"/>
            <a:ext cx="4842853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E467E3AF-5B68-BCA1-0637-4D8E82A7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家庭教育線上學習資源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F993A382-1054-2E6D-E900-5395B0F07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30580"/>
            <a:ext cx="6736728" cy="3657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 Podcast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種主題課程：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家庭情緒教養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聊親密談關係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小志的親職圖鑑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故事讀心術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青春不踩雷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更多系列節目：包括「暖心會客室」、「小桃家說故事」、「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Hello!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新鮮人」、「安心上學」等。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FC9E38CE-6819-42BF-619C-181EA0AF200D}"/>
              </a:ext>
            </a:extLst>
          </p:cNvPr>
          <p:cNvSpPr txBox="1">
            <a:spLocks/>
          </p:cNvSpPr>
          <p:nvPr/>
        </p:nvSpPr>
        <p:spPr>
          <a:xfrm>
            <a:off x="2475522" y="4050442"/>
            <a:ext cx="6736728" cy="1031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小桃家線上學校</a:t>
            </a:r>
            <a:r>
              <a:rPr lang="en-US" altLang="zh-TW" sz="2000" b="1" u="sng" dirty="0" err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B644BCC-03DB-A385-5987-7525EB1C24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98" b="28085"/>
          <a:stretch>
            <a:fillRect/>
          </a:stretch>
        </p:blipFill>
        <p:spPr>
          <a:xfrm>
            <a:off x="3170443" y="4530485"/>
            <a:ext cx="3981798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4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0BA5D4D-DFFF-E288-237E-5044E782E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" y="0"/>
            <a:ext cx="1219123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F6B9D1-1191-89AB-5F0E-C23DA9D3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家庭教育諮詢服務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AB853B-9ABE-450E-A587-6734EF1D6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 b="21006"/>
          <a:stretch/>
        </p:blipFill>
        <p:spPr>
          <a:xfrm>
            <a:off x="8678759" y="3160552"/>
            <a:ext cx="2427620" cy="274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86528"/>
            <a:ext cx="5062538" cy="23463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家庭教育諮詢專線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諮詢方式：電話諮詢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電話號碼：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（手機請加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02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時間：周一至周五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9:00-12:00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14:00-17:00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B98694-367A-2757-8365-C3A0C0F6A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59" y="949569"/>
            <a:ext cx="4070037" cy="194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1040506-6BE9-4583-A02C-CC2496552518}"/>
              </a:ext>
            </a:extLst>
          </p:cNvPr>
          <p:cNvSpPr txBox="1">
            <a:spLocks/>
          </p:cNvSpPr>
          <p:nvPr/>
        </p:nvSpPr>
        <p:spPr>
          <a:xfrm>
            <a:off x="2774040" y="3232843"/>
            <a:ext cx="5801070" cy="274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諮詢方式：使用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 Meet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線上諮詢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服務人員：由中心媒合專業人員提供諮詢</a:t>
            </a:r>
            <a:endParaRPr lang="en-US" altLang="zh-TW" sz="1800" b="1" dirty="0">
              <a:solidFill>
                <a:srgbClr val="C4832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服務對象：設籍本市市民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諮詢議題</a:t>
            </a:r>
            <a:r>
              <a:rPr lang="zh-TW" altLang="en-US" sz="1800" b="1" dirty="0">
                <a:latin typeface="Sniglet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家人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伴侶關係、親職教養、家庭資源與管理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3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7F5BE88-A456-EAED-060E-5E76291684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630B70-5F41-0503-1871-67CAC8E93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80" y="1474816"/>
            <a:ext cx="2492207" cy="249220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B885337-C168-AAC7-3318-23622E2D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家庭教育資源整合平台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B9DC789-4ACC-C69D-A35B-4B9856483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9" y="930027"/>
            <a:ext cx="7088919" cy="3862593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9C5C5AB-DB2F-60CE-6039-E3741BE9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96" y="5016737"/>
            <a:ext cx="6939383" cy="12506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接收課程資訊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官方網站、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粉絲專頁、官方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、課程行事曆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線上學習平台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+Podcast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小桃家線上諮詢室預約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網頁右上角、手機點選左上角三條橫線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2E8C9A-4053-0FD8-228C-8C7DA467B0FB}"/>
              </a:ext>
            </a:extLst>
          </p:cNvPr>
          <p:cNvSpPr txBox="1"/>
          <p:nvPr/>
        </p:nvSpPr>
        <p:spPr>
          <a:xfrm>
            <a:off x="7539394" y="4073043"/>
            <a:ext cx="390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所有資源都可以透過整合平台連結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050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332</Words>
  <Application>Microsoft Office PowerPoint</Application>
  <PresentationFormat>寬螢幕</PresentationFormat>
  <Paragraphs>30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Sniglet</vt:lpstr>
      <vt:lpstr>微軟正黑體</vt:lpstr>
      <vt:lpstr>Arial</vt:lpstr>
      <vt:lpstr>Calibri</vt:lpstr>
      <vt:lpstr>Calibri Light</vt:lpstr>
      <vt:lpstr>Office 佈景主題</vt:lpstr>
      <vt:lpstr>PowerPoint 簡報</vt:lpstr>
      <vt:lpstr>各類家庭教育課程</vt:lpstr>
      <vt:lpstr>家庭教育線上學習資源</vt:lpstr>
      <vt:lpstr>家庭教育諮詢服務</vt:lpstr>
      <vt:lpstr>家庭教育資源整合平台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778 a110</dc:creator>
  <cp:lastModifiedBy>User</cp:lastModifiedBy>
  <cp:revision>92</cp:revision>
  <cp:lastPrinted>2022-12-05T06:29:19Z</cp:lastPrinted>
  <dcterms:created xsi:type="dcterms:W3CDTF">2022-05-24T02:14:44Z</dcterms:created>
  <dcterms:modified xsi:type="dcterms:W3CDTF">2025-09-09T01:26:54Z</dcterms:modified>
</cp:coreProperties>
</file>